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43192700" cx="32397700"/>
  <p:notesSz cx="6858000" cy="9144000"/>
  <p:embeddedFontLst>
    <p:embeddedFont>
      <p:font typeface="Nunito"/>
      <p:bold r:id="rId7"/>
      <p:boldItalic r:id="rId8"/>
    </p:embeddedFont>
    <p:embeddedFont>
      <p:font typeface="Montserrat"/>
      <p:regular r:id="rId9"/>
      <p:bold r:id="rId10"/>
      <p:italic r:id="rId11"/>
      <p:boldItalic r:id="rId12"/>
    </p:embeddedFont>
    <p:embeddedFont>
      <p:font typeface="Montserrat Medium"/>
      <p:regular r:id="rId13"/>
      <p:bold r:id="rId14"/>
      <p:italic r:id="rId15"/>
      <p:boldItalic r:id="rId16"/>
    </p:embeddedFont>
    <p:embeddedFont>
      <p:font typeface="Montserrat ExtraBold"/>
      <p:bold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-italic.fntdata"/><Relationship Id="rId10" Type="http://schemas.openxmlformats.org/officeDocument/2006/relationships/font" Target="fonts/Montserrat-bold.fntdata"/><Relationship Id="rId13" Type="http://schemas.openxmlformats.org/officeDocument/2006/relationships/font" Target="fonts/MontserratMedium-regular.fntdata"/><Relationship Id="rId12" Type="http://schemas.openxmlformats.org/officeDocument/2006/relationships/font" Target="fonts/Montserrat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-regular.fntdata"/><Relationship Id="rId15" Type="http://schemas.openxmlformats.org/officeDocument/2006/relationships/font" Target="fonts/MontserratMedium-italic.fntdata"/><Relationship Id="rId14" Type="http://schemas.openxmlformats.org/officeDocument/2006/relationships/font" Target="fonts/MontserratMedium-bold.fntdata"/><Relationship Id="rId17" Type="http://schemas.openxmlformats.org/officeDocument/2006/relationships/font" Target="fonts/MontserratExtraBold-bold.fntdata"/><Relationship Id="rId16" Type="http://schemas.openxmlformats.org/officeDocument/2006/relationships/font" Target="fonts/MontserratMedium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MontserratExtraBold-boldItalic.fntdata"/><Relationship Id="rId7" Type="http://schemas.openxmlformats.org/officeDocument/2006/relationships/font" Target="fonts/Nunito-bold.fntdata"/><Relationship Id="rId8" Type="http://schemas.openxmlformats.org/officeDocument/2006/relationships/font" Target="fonts/Nunito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1DF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-709075" y="0"/>
            <a:ext cx="33134100" cy="8394300"/>
          </a:xfrm>
          <a:prstGeom prst="rect">
            <a:avLst/>
          </a:prstGeom>
          <a:solidFill>
            <a:srgbClr val="A6376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3"/>
          <p:cNvSpPr/>
          <p:nvPr/>
        </p:nvSpPr>
        <p:spPr>
          <a:xfrm>
            <a:off x="4083777" y="12551992"/>
            <a:ext cx="24376446" cy="121319"/>
          </a:xfrm>
          <a:prstGeom prst="rect">
            <a:avLst/>
          </a:prstGeom>
          <a:solidFill>
            <a:srgbClr val="2680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3"/>
          <p:cNvSpPr/>
          <p:nvPr/>
        </p:nvSpPr>
        <p:spPr>
          <a:xfrm>
            <a:off x="1147757" y="15459978"/>
            <a:ext cx="12744383" cy="38485"/>
          </a:xfrm>
          <a:prstGeom prst="rect">
            <a:avLst/>
          </a:prstGeom>
          <a:solidFill>
            <a:srgbClr val="A6376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1117798" y="16017605"/>
            <a:ext cx="12774300" cy="86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00" u="none" cap="none" strike="noStrike">
                <a:solidFill>
                  <a:srgbClr val="104660"/>
                </a:solidFill>
                <a:latin typeface="Arial"/>
                <a:ea typeface="Arial"/>
                <a:cs typeface="Arial"/>
                <a:sym typeface="Arial"/>
              </a:rPr>
              <a:t>Xxxxxxxxxxxxxxxxxxxxxxxxxxxxxxxxxxxxxxxxxxxxxxxxxxxxxxxxxxxxxxxxxxxxxxxxxxxxxxxxxxxxxxxxxxxxxxxxxxxxxxxxxxxxxx xxxxxxxxxxxxxxxxxxxxxxxxxxxxxxxxxxxxxxxxxxxxxxxxxxxxxxxxxxxxxxxxxxxxxxxxxxxxxxxxxxxxxxxxxxxxxxxxxxxxxxxxxxxxxx xxxxxxxxxxxxxxxxxxxxxxxxxxxxxxxxxxxxxxxxxxxxxxxxxxxxxxxxxxxxxxxxxxxxxxxxxxxxxxxxxxxxxxxxxxxxxxxxxxxxxxxxxxxxxx xxxxxxxxxxxxxxxxxxxxxxxxxxxxxxxxxxxxxxxxxxxxxxxxxxxxxxxxxxxxxxxxxxxxxxxxxxxxxxxxxxxxxxxxxxxxxxxxxxxxxxxxxxxxxx xxxxxxxxxxxxxxxxxxxxxxxxxxxxxxxxxxxxxxxxxxxxxxxxxxxxxxxxxxxxxxxxxxxxxxxxxxxxxxxxxxxxxxxxxxxxxxxxxxxxxxxxxxxxxx 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500" u="none" cap="none" strike="noStrike">
              <a:solidFill>
                <a:srgbClr val="1046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1117798" y="14001364"/>
            <a:ext cx="12774375" cy="9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99" u="none" cap="none" strike="noStrike">
                <a:solidFill>
                  <a:srgbClr val="268092"/>
                </a:solidFill>
                <a:latin typeface="Montserrat"/>
                <a:ea typeface="Montserrat"/>
                <a:cs typeface="Montserrat"/>
                <a:sym typeface="Montserrat"/>
              </a:rPr>
              <a:t>INTRODUÇÃO</a:t>
            </a:r>
            <a:endParaRPr b="1">
              <a:solidFill>
                <a:srgbClr val="26809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" name="Google Shape;89;p13"/>
          <p:cNvSpPr/>
          <p:nvPr/>
        </p:nvSpPr>
        <p:spPr>
          <a:xfrm>
            <a:off x="1035126" y="28118025"/>
            <a:ext cx="12744383" cy="38485"/>
          </a:xfrm>
          <a:prstGeom prst="rect">
            <a:avLst/>
          </a:prstGeom>
          <a:solidFill>
            <a:srgbClr val="A6376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6376E"/>
              </a:solidFill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1005167" y="28675652"/>
            <a:ext cx="12774300" cy="377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00" u="none" cap="none" strike="noStrike">
                <a:solidFill>
                  <a:srgbClr val="104660"/>
                </a:solidFill>
                <a:latin typeface="Arial"/>
                <a:ea typeface="Arial"/>
                <a:cs typeface="Arial"/>
                <a:sym typeface="Arial"/>
              </a:rPr>
              <a:t>Xxxxxxxxxxxxxxxxxxxxxxxxxxxxxxxxxxxxxxxxxxxxxxxxxxxxxxxxxxxxxxxxxxxxxxxxxxxxxxxxxxxxxxxxxxxxxxxxxxxxxxxxxxxxxx xxxxxxxxxxxxxxxxxxxxxxxxxxxxxxxxxxxxxxxxxxxxxxxxxxxxxxxxxxxxxxxxxxxxxxxxxxxxxxxxxxxxxxxxxxxxxxxxxxxxxxxxxxxxxx 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500" u="none" cap="none" strike="noStrike">
              <a:solidFill>
                <a:srgbClr val="1046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1005167" y="26659411"/>
            <a:ext cx="12774375" cy="9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99" u="none" cap="none" strike="noStrike">
                <a:solidFill>
                  <a:srgbClr val="268092"/>
                </a:solidFill>
                <a:latin typeface="Montserrat"/>
                <a:ea typeface="Montserrat"/>
                <a:cs typeface="Montserrat"/>
                <a:sym typeface="Montserrat"/>
              </a:rPr>
              <a:t>OBJETIVOS</a:t>
            </a:r>
            <a:endParaRPr b="1">
              <a:solidFill>
                <a:srgbClr val="26809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" name="Google Shape;92;p13"/>
          <p:cNvSpPr/>
          <p:nvPr/>
        </p:nvSpPr>
        <p:spPr>
          <a:xfrm>
            <a:off x="1035126" y="35156323"/>
            <a:ext cx="12744383" cy="38485"/>
          </a:xfrm>
          <a:prstGeom prst="rect">
            <a:avLst/>
          </a:prstGeom>
          <a:solidFill>
            <a:srgbClr val="A6376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3"/>
          <p:cNvSpPr txBox="1"/>
          <p:nvPr/>
        </p:nvSpPr>
        <p:spPr>
          <a:xfrm>
            <a:off x="1005167" y="35713950"/>
            <a:ext cx="12774300" cy="377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00" u="none" cap="none" strike="noStrike">
                <a:solidFill>
                  <a:srgbClr val="104660"/>
                </a:solidFill>
                <a:latin typeface="Arial"/>
                <a:ea typeface="Arial"/>
                <a:cs typeface="Arial"/>
                <a:sym typeface="Arial"/>
              </a:rPr>
              <a:t>Xxxxxxxxxxxxxxxxxxxxxxxxxxxxxxxxxxxxxxxxxxxxxxxxxxxxxxxxxxxxxxxxxxxxxxxxxxxxxxxxxxxxxxxxxxxxxxxxxxxxxxxxxxxxxx xxxxxxxxxxxxxxxxxxxxxxxxxxxxxxxxxxxxxxxxxxxxxxxxxxxxxxxxxxxxxxxxxxxxxxxxxxxxxxxxxxxxxxxxxxxxxxxxxxxxxxxxxxxxxx 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500" u="none" cap="none" strike="noStrike">
              <a:solidFill>
                <a:srgbClr val="1046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1005167" y="33697709"/>
            <a:ext cx="12774375" cy="9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99" u="none" cap="none" strike="noStrike">
                <a:solidFill>
                  <a:srgbClr val="268092"/>
                </a:solidFill>
                <a:latin typeface="Montserrat"/>
                <a:ea typeface="Montserrat"/>
                <a:cs typeface="Montserrat"/>
                <a:sym typeface="Montserrat"/>
              </a:rPr>
              <a:t>RELATO DE CASO</a:t>
            </a:r>
            <a:endParaRPr b="1">
              <a:solidFill>
                <a:srgbClr val="26809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" name="Google Shape;95;p13"/>
          <p:cNvSpPr/>
          <p:nvPr/>
        </p:nvSpPr>
        <p:spPr>
          <a:xfrm>
            <a:off x="17564666" y="28416366"/>
            <a:ext cx="12744383" cy="38485"/>
          </a:xfrm>
          <a:prstGeom prst="rect">
            <a:avLst/>
          </a:prstGeom>
          <a:solidFill>
            <a:srgbClr val="A6376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6376E"/>
              </a:solidFill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17534707" y="28973993"/>
            <a:ext cx="12774300" cy="53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00" u="none" cap="none" strike="noStrike">
                <a:solidFill>
                  <a:srgbClr val="104660"/>
                </a:solidFill>
                <a:latin typeface="Arial"/>
                <a:ea typeface="Arial"/>
                <a:cs typeface="Arial"/>
                <a:sym typeface="Arial"/>
              </a:rPr>
              <a:t>Xxxxxxxxxxxxxxxxxxxxxxxxxxxxxxxxxxxxxxxxxxxxxxxxxxxxxxxxxxxxxxxxxxxxxxxxxxxxxxxxxxxxxxxxxxxxxxxxxxxxxxxxxxxxxx xxxxxxxxxxxxxxxxxxxxxxxxxxxxxxxxxxxxxxxxxxxxxxxxxxxxxxxxxxxxxxxxxxxxxxxxxxxxxxxxxxxxxxxxxxxxxxxxxxxxxxxxxxxxxx xxxxxxxxxxxxxxxxxxxxxxxxxxxxxxxxxxxxxxxxxxxxxxxxxxxxxxxxxxxxxxxxxxxxxxxxxxxxxxxxxxxxxxxxxxxxxxxxxxxxxxxxxxxxxx xxxxxxxxxxxxxxxxxxxxxxxxxxxxxxxxxxxxxxxxxxxxxxxxxxxxx</a:t>
            </a:r>
            <a:endParaRPr/>
          </a:p>
        </p:txBody>
      </p:sp>
      <p:sp>
        <p:nvSpPr>
          <p:cNvPr id="97" name="Google Shape;97;p13"/>
          <p:cNvSpPr txBox="1"/>
          <p:nvPr/>
        </p:nvSpPr>
        <p:spPr>
          <a:xfrm>
            <a:off x="17534707" y="25871839"/>
            <a:ext cx="12774375" cy="19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99" u="none" cap="none" strike="noStrike">
                <a:solidFill>
                  <a:srgbClr val="268092"/>
                </a:solidFill>
                <a:latin typeface="Montserrat"/>
                <a:ea typeface="Montserrat"/>
                <a:cs typeface="Montserrat"/>
                <a:sym typeface="Montserrat"/>
              </a:rPr>
              <a:t>CONCLUSÕES / RECOMENDAÇÕES</a:t>
            </a:r>
            <a:endParaRPr b="1">
              <a:solidFill>
                <a:srgbClr val="26809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" name="Google Shape;98;p13"/>
          <p:cNvSpPr/>
          <p:nvPr/>
        </p:nvSpPr>
        <p:spPr>
          <a:xfrm>
            <a:off x="17564666" y="37997838"/>
            <a:ext cx="12744383" cy="38485"/>
          </a:xfrm>
          <a:prstGeom prst="rect">
            <a:avLst/>
          </a:prstGeom>
          <a:solidFill>
            <a:srgbClr val="A6376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68092"/>
              </a:solidFill>
            </a:endParaRPr>
          </a:p>
        </p:txBody>
      </p:sp>
      <p:sp>
        <p:nvSpPr>
          <p:cNvPr id="99" name="Google Shape;99;p13"/>
          <p:cNvSpPr txBox="1"/>
          <p:nvPr/>
        </p:nvSpPr>
        <p:spPr>
          <a:xfrm>
            <a:off x="17534707" y="38555465"/>
            <a:ext cx="12774300" cy="29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00" u="none" cap="none" strike="noStrike">
                <a:solidFill>
                  <a:srgbClr val="104660"/>
                </a:solidFill>
                <a:latin typeface="Arial"/>
                <a:ea typeface="Arial"/>
                <a:cs typeface="Arial"/>
                <a:sym typeface="Arial"/>
              </a:rPr>
              <a:t>1.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00" u="none" cap="none" strike="noStrike">
                <a:solidFill>
                  <a:srgbClr val="104660"/>
                </a:solidFill>
                <a:latin typeface="Arial"/>
                <a:ea typeface="Arial"/>
                <a:cs typeface="Arial"/>
                <a:sym typeface="Arial"/>
              </a:rPr>
              <a:t>2.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00" u="none" cap="none" strike="noStrike">
                <a:solidFill>
                  <a:srgbClr val="104660"/>
                </a:solidFill>
                <a:latin typeface="Arial"/>
                <a:ea typeface="Arial"/>
                <a:cs typeface="Arial"/>
                <a:sym typeface="Arial"/>
              </a:rPr>
              <a:t>3.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00" u="none" cap="none" strike="noStrike">
                <a:solidFill>
                  <a:srgbClr val="104660"/>
                </a:solidFill>
                <a:latin typeface="Arial"/>
                <a:ea typeface="Arial"/>
                <a:cs typeface="Arial"/>
                <a:sym typeface="Arial"/>
              </a:rPr>
              <a:t>4.</a:t>
            </a:r>
            <a:endParaRPr/>
          </a:p>
        </p:txBody>
      </p:sp>
      <p:sp>
        <p:nvSpPr>
          <p:cNvPr id="100" name="Google Shape;100;p13"/>
          <p:cNvSpPr txBox="1"/>
          <p:nvPr/>
        </p:nvSpPr>
        <p:spPr>
          <a:xfrm>
            <a:off x="17534707" y="36539224"/>
            <a:ext cx="12774375" cy="9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99" u="none" cap="none" strike="noStrike">
                <a:solidFill>
                  <a:srgbClr val="268092"/>
                </a:solidFill>
                <a:latin typeface="Montserrat"/>
                <a:ea typeface="Montserrat"/>
                <a:cs typeface="Montserrat"/>
                <a:sym typeface="Montserrat"/>
              </a:rPr>
              <a:t>REFERÊNCIAS</a:t>
            </a:r>
            <a:endParaRPr b="1">
              <a:solidFill>
                <a:srgbClr val="26809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01" name="Google Shape;101;p13"/>
          <p:cNvGrpSpPr/>
          <p:nvPr/>
        </p:nvGrpSpPr>
        <p:grpSpPr>
          <a:xfrm>
            <a:off x="-1031336" y="41568108"/>
            <a:ext cx="33913835" cy="1765386"/>
            <a:chOff x="0" y="0"/>
            <a:chExt cx="2835922" cy="147624"/>
          </a:xfrm>
        </p:grpSpPr>
        <p:sp>
          <p:nvSpPr>
            <p:cNvPr id="102" name="Google Shape;102;p13"/>
            <p:cNvSpPr/>
            <p:nvPr/>
          </p:nvSpPr>
          <p:spPr>
            <a:xfrm>
              <a:off x="0" y="0"/>
              <a:ext cx="2835922" cy="147624"/>
            </a:xfrm>
            <a:custGeom>
              <a:rect b="b" l="l" r="r" t="t"/>
              <a:pathLst>
                <a:path extrusionOk="0" h="147624" w="2835922">
                  <a:moveTo>
                    <a:pt x="0" y="0"/>
                  </a:moveTo>
                  <a:lnTo>
                    <a:pt x="2835922" y="0"/>
                  </a:lnTo>
                  <a:lnTo>
                    <a:pt x="2835922" y="147624"/>
                  </a:lnTo>
                  <a:lnTo>
                    <a:pt x="0" y="147624"/>
                  </a:lnTo>
                  <a:close/>
                </a:path>
              </a:pathLst>
            </a:custGeom>
            <a:solidFill>
              <a:srgbClr val="268092"/>
            </a:solidFill>
            <a:ln cap="sq" cmpd="sng" w="9525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103" name="Google Shape;103;p13"/>
            <p:cNvSpPr txBox="1"/>
            <p:nvPr/>
          </p:nvSpPr>
          <p:spPr>
            <a:xfrm>
              <a:off x="0" y="57150"/>
              <a:ext cx="2835922" cy="90474"/>
            </a:xfrm>
            <a:prstGeom prst="rect">
              <a:avLst/>
            </a:prstGeom>
            <a:solidFill>
              <a:srgbClr val="268092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35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4" name="Google Shape;104;p13"/>
          <p:cNvSpPr/>
          <p:nvPr/>
        </p:nvSpPr>
        <p:spPr>
          <a:xfrm>
            <a:off x="17564666" y="15310644"/>
            <a:ext cx="12744450" cy="38475"/>
          </a:xfrm>
          <a:prstGeom prst="rect">
            <a:avLst/>
          </a:prstGeom>
          <a:solidFill>
            <a:srgbClr val="A6376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3"/>
          <p:cNvSpPr txBox="1"/>
          <p:nvPr/>
        </p:nvSpPr>
        <p:spPr>
          <a:xfrm>
            <a:off x="17534707" y="15868271"/>
            <a:ext cx="12774300" cy="86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00" u="none" cap="none" strike="noStrike">
                <a:solidFill>
                  <a:srgbClr val="104660"/>
                </a:solidFill>
                <a:latin typeface="Arial"/>
                <a:ea typeface="Arial"/>
                <a:cs typeface="Arial"/>
                <a:sym typeface="Arial"/>
              </a:rPr>
              <a:t>Xxxxxxxxxxxxxxxxxxxxxxxxxxxxxxxxxxxxxxxxxxxxxxxxxxxxxxxxxxxxxxxxxxxxxxxxxxxxxxxxxxxxxxxxxxxxxxxxxxxxxxxxxxxxxx xxxxxxxxxxxxxxxxxxxxxxxxxxxxxxxxxxxxxxxxxxxxxxxxxxxxxxxxxxxxxxxxxxxxxxxxxxxxxxxxxxxxxxxxxxxxxxxxxxxxxxxxxxxxxx xxxxxxxxxxxxxxxxxxxxxxxxxxxxxxxxxxxxxxxxxxxxxxxxxxxxxxxxxxxxxxxxxxxxxxxxxxxxxxxxxxxxxxxxxxxxxxxxxxxxxxxxxxxxxx xxxxxxxxxxxxxxxxxxxxxxxxxxxxxxxxxxxxxxxxxxxxxxxxxxxxxxxxxxxxxxxxxxxxxxxxxxxxxxxxxxxxxxxxxxxxxxxxxxxxxxxxxxxxxx xxxxxxxxxxxxxxxxxxxxxxxxxxxxxxxxxxxxxxxxxxxxxxxxxxxxxxxxxxxxxxxxxxxxxxxxxxxxxxxxxxxxxxxxxxxxxxxxxxxxxxxxxxxxxx 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500" u="none" cap="none" strike="noStrike">
              <a:solidFill>
                <a:srgbClr val="1046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3"/>
          <p:cNvSpPr txBox="1"/>
          <p:nvPr/>
        </p:nvSpPr>
        <p:spPr>
          <a:xfrm>
            <a:off x="17534707" y="13852030"/>
            <a:ext cx="12774375" cy="9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99" u="none" cap="none" strike="noStrike">
                <a:solidFill>
                  <a:srgbClr val="268092"/>
                </a:solidFill>
                <a:latin typeface="Montserrat"/>
                <a:ea typeface="Montserrat"/>
                <a:cs typeface="Montserrat"/>
                <a:sym typeface="Montserrat"/>
              </a:rPr>
              <a:t>RELATO DE CASO</a:t>
            </a:r>
            <a:endParaRPr b="1">
              <a:solidFill>
                <a:srgbClr val="26809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" name="Google Shape;107;p13"/>
          <p:cNvSpPr/>
          <p:nvPr/>
        </p:nvSpPr>
        <p:spPr>
          <a:xfrm>
            <a:off x="8569223" y="41816165"/>
            <a:ext cx="1220637" cy="1220637"/>
          </a:xfrm>
          <a:custGeom>
            <a:rect b="b" l="l" r="r" t="t"/>
            <a:pathLst>
              <a:path extrusionOk="0" h="1220637" w="1220637">
                <a:moveTo>
                  <a:pt x="0" y="0"/>
                </a:moveTo>
                <a:lnTo>
                  <a:pt x="1220637" y="0"/>
                </a:lnTo>
                <a:lnTo>
                  <a:pt x="1220637" y="1220637"/>
                </a:lnTo>
                <a:lnTo>
                  <a:pt x="0" y="12206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8" name="Google Shape;108;p13"/>
          <p:cNvSpPr/>
          <p:nvPr/>
        </p:nvSpPr>
        <p:spPr>
          <a:xfrm>
            <a:off x="15589112" y="41863215"/>
            <a:ext cx="1127948" cy="1126538"/>
          </a:xfrm>
          <a:custGeom>
            <a:rect b="b" l="l" r="r" t="t"/>
            <a:pathLst>
              <a:path extrusionOk="0" h="1126538" w="1127948">
                <a:moveTo>
                  <a:pt x="0" y="0"/>
                </a:moveTo>
                <a:lnTo>
                  <a:pt x="1127948" y="0"/>
                </a:lnTo>
                <a:lnTo>
                  <a:pt x="1127948" y="1126537"/>
                </a:lnTo>
                <a:lnTo>
                  <a:pt x="0" y="11265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9" name="Google Shape;109;p13"/>
          <p:cNvSpPr txBox="1"/>
          <p:nvPr/>
        </p:nvSpPr>
        <p:spPr>
          <a:xfrm>
            <a:off x="6487338" y="9504715"/>
            <a:ext cx="18876600" cy="10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7003" u="none" cap="none" strike="noStrike">
                <a:solidFill>
                  <a:srgbClr val="A6376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TÍTULO DO TRABALHO EM CAIXA ALTA</a:t>
            </a:r>
            <a:endParaRPr b="1" i="0" sz="7003" u="none" cap="none" strike="noStrike">
              <a:solidFill>
                <a:srgbClr val="043E8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0" name="Google Shape;110;p13"/>
          <p:cNvSpPr txBox="1"/>
          <p:nvPr/>
        </p:nvSpPr>
        <p:spPr>
          <a:xfrm>
            <a:off x="6659380" y="10961288"/>
            <a:ext cx="18397200" cy="7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499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Autor Principal 1; Coautores 2, Orientador 2, 1, 2Instituição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1" name="Google Shape;111;p13"/>
          <p:cNvSpPr txBox="1"/>
          <p:nvPr/>
        </p:nvSpPr>
        <p:spPr>
          <a:xfrm>
            <a:off x="9436360" y="42079087"/>
            <a:ext cx="49383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5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socegooficial</a:t>
            </a:r>
            <a:endParaRPr/>
          </a:p>
        </p:txBody>
      </p:sp>
      <p:sp>
        <p:nvSpPr>
          <p:cNvPr id="112" name="Google Shape;112;p13"/>
          <p:cNvSpPr txBox="1"/>
          <p:nvPr/>
        </p:nvSpPr>
        <p:spPr>
          <a:xfrm>
            <a:off x="16666836" y="42113050"/>
            <a:ext cx="82188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congressosocego2025.com.br</a:t>
            </a:r>
            <a:endParaRPr/>
          </a:p>
        </p:txBody>
      </p:sp>
      <p:pic>
        <p:nvPicPr>
          <p:cNvPr id="113" name="Google Shape;113;p13" title="cursos.png"/>
          <p:cNvPicPr preferRelativeResize="0"/>
          <p:nvPr/>
        </p:nvPicPr>
        <p:blipFill rotWithShape="1">
          <a:blip r:embed="rId5">
            <a:alphaModFix/>
          </a:blip>
          <a:srcRect b="75582" l="65982" r="0" t="0"/>
          <a:stretch/>
        </p:blipFill>
        <p:spPr>
          <a:xfrm>
            <a:off x="21396270" y="1978163"/>
            <a:ext cx="6165974" cy="590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3" title="cursos (1).png"/>
          <p:cNvPicPr preferRelativeResize="0"/>
          <p:nvPr/>
        </p:nvPicPr>
        <p:blipFill rotWithShape="1">
          <a:blip r:embed="rId6">
            <a:alphaModFix/>
          </a:blip>
          <a:srcRect b="65778" l="0" r="0" t="0"/>
          <a:stretch/>
        </p:blipFill>
        <p:spPr>
          <a:xfrm>
            <a:off x="4572000" y="462232"/>
            <a:ext cx="18397201" cy="83944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